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obster"/>
      <p:regular r:id="rId13"/>
    </p:embeddedFont>
    <p:embeddedFont>
      <p:font typeface="Playfair Display"/>
      <p:regular r:id="rId14"/>
      <p:bold r:id="rId15"/>
      <p:italic r:id="rId16"/>
      <p:boldItalic r:id="rId17"/>
    </p:embeddedFont>
    <p:embeddedFont>
      <p:font typeface="Playfair Display SemiBol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layfairDisplaySemiBold-boldItalic.fntdata"/><Relationship Id="rId13" Type="http://schemas.openxmlformats.org/officeDocument/2006/relationships/font" Target="fonts/Lobster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SemiBold-bold.fntdata"/><Relationship Id="rId6" Type="http://schemas.openxmlformats.org/officeDocument/2006/relationships/slide" Target="slides/slide1.xml"/><Relationship Id="rId18" Type="http://schemas.openxmlformats.org/officeDocument/2006/relationships/font" Target="fonts/PlayfairDisplay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de74dcf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de74dcf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de74dcf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de74dcf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de74dcfe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de74dcfe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de74dcfe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de74dcfe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278a38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278a38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278a383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278a383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63075" y="131125"/>
            <a:ext cx="8520600" cy="13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Solitaire</a:t>
            </a:r>
            <a:r>
              <a:rPr lang="en" sz="4400">
                <a:highlight>
                  <a:srgbClr val="FFFF00"/>
                </a:highlight>
              </a:rPr>
              <a:t> </a:t>
            </a:r>
            <a:endParaRPr sz="44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Introduction </a:t>
            </a:r>
            <a:endParaRPr sz="34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0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 sz="14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 is a card game that is only played with the objective of using up all ones cards to form particular arrangements and sequences. </a:t>
            </a:r>
            <a:endParaRPr sz="14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 sz="14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Card game is for a single player. The word Solitaire is of French origin and it means patience.</a:t>
            </a:r>
            <a:endParaRPr sz="14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 sz="14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Historical fact:</a:t>
            </a:r>
            <a:endParaRPr sz="14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 was originated towards the end of the 18th century, in the Baltic region of Europe and was used for fortune telling.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66" l="8299" r="-8300" t="1774"/>
          <a:stretch/>
        </p:blipFill>
        <p:spPr>
          <a:xfrm>
            <a:off x="5645800" y="1074900"/>
            <a:ext cx="3355325" cy="30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Executive Summary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Solitaire—a classic solo card game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Generally is a fairly simple game with simple rules, so the purpose of the game is to be a destressor and a way to combat boredom. Not only is it useful for relieving stress, it also has the advantage of “exercising” the brain.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75" y="2793900"/>
            <a:ext cx="2857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361" y="2793900"/>
            <a:ext cx="3029688" cy="20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Background of Problem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989400"/>
            <a:ext cx="86088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 reality everybody goes through daily stresses and long periods of time with nothing to do.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These things can be a source for </a:t>
            </a: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anxiety</a:t>
            </a: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and other mental problems.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Games can act as ways to help deal with these issues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They can act as an outlet for these negative emotions and help combat these stresses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They take their mind away from these issues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and gives the person something that is fun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and not stressful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                                 </a:t>
            </a:r>
            <a:r>
              <a:rPr lang="en"/>
              <a:t>                             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125" y="2771625"/>
            <a:ext cx="3492500" cy="209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Our Solution</a:t>
            </a:r>
            <a:endParaRPr sz="33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By making Solitaire we aim to have an easy-to-understand game, that can be both calming and challenging.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Extra challenge additions may include: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Time limits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Special rules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High scores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 would also like to implement “themes” for the cards in the game (standard cards, black cards, colorful cards, etc.)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75" y="2461338"/>
            <a:ext cx="2210151" cy="116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999" y="1698100"/>
            <a:ext cx="2960600" cy="19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SUCCESS CRITERIA</a:t>
            </a:r>
            <a:endParaRPr sz="30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layfair Display"/>
              <a:buChar char="●"/>
            </a:pP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Have a completed Solitaire game application. 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layfair Display"/>
              <a:buChar char="●"/>
            </a:pP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should have no glitches or bugs (like cards disappearing or the player getting soft locked because they did a wrong move, things of that sort). 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layfair Display"/>
              <a:buChar char="●"/>
            </a:pP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also should have options of restarting the rounds or exiting, and once there are no possible moves to be made to have a message that alerts the player of this (a.k.a. they lost the round).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28064" l="0" r="0" t="20750"/>
          <a:stretch/>
        </p:blipFill>
        <p:spPr>
          <a:xfrm>
            <a:off x="2570850" y="3840600"/>
            <a:ext cx="4108374" cy="11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RESOURCES</a:t>
            </a:r>
            <a:endParaRPr sz="44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52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 SemiBold"/>
              <a:buChar char="●"/>
            </a:pPr>
            <a:r>
              <a:rPr lang="en" sz="2100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Netbeans</a:t>
            </a:r>
            <a:endParaRPr sz="2100">
              <a:solidFill>
                <a:srgbClr val="FFFFFF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 SemiBold"/>
              <a:buChar char="●"/>
            </a:pPr>
            <a:r>
              <a:rPr lang="en" sz="2100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Websites (such as Stack Overflow)</a:t>
            </a:r>
            <a:endParaRPr sz="2100">
              <a:solidFill>
                <a:srgbClr val="FFFFFF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 SemiBold"/>
              <a:buChar char="●"/>
            </a:pPr>
            <a:r>
              <a:rPr lang="en" sz="2100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Some help from the book</a:t>
            </a:r>
            <a:endParaRPr sz="2100">
              <a:solidFill>
                <a:srgbClr val="FFFFFF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 SemiBold"/>
              <a:buChar char="●"/>
            </a:pPr>
            <a:r>
              <a:rPr lang="en" sz="2100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 game rules (just the standard rules of the game and maybe game modes)</a:t>
            </a:r>
            <a:endParaRPr sz="3000">
              <a:solidFill>
                <a:srgbClr val="FFFFFF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20359" r="20865" t="2085"/>
          <a:stretch/>
        </p:blipFill>
        <p:spPr>
          <a:xfrm>
            <a:off x="5736449" y="1410463"/>
            <a:ext cx="3095850" cy="29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